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8" r:id="rId8"/>
    <p:sldId id="269" r:id="rId9"/>
    <p:sldId id="267" r:id="rId10"/>
    <p:sldId id="265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314"/>
    <p:restoredTop sz="82853"/>
  </p:normalViewPr>
  <p:slideViewPr>
    <p:cSldViewPr snapToGrid="0" snapToObjects="1">
      <p:cViewPr varScale="1">
        <p:scale>
          <a:sx n="85" d="100"/>
          <a:sy n="85" d="100"/>
        </p:scale>
        <p:origin x="200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 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ax.r.beijer@edu.sigtuna.se" TargetMode="External"/><Relationship Id="rId3" Type="http://schemas.openxmlformats.org/officeDocument/2006/relationships/hyperlink" Target="mailto:Anne.ericsson@edu.sigtuna.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Välkomna - Möte </a:t>
            </a:r>
            <a:r>
              <a:rPr lang="sv-SE" dirty="0" smtClean="0"/>
              <a:t>åk 5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Max Beijer</a:t>
            </a:r>
          </a:p>
          <a:p>
            <a:r>
              <a:rPr lang="sv-SE" dirty="0" smtClean="0"/>
              <a:t>Anne Ericsson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416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Lärare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 smtClean="0"/>
              <a:t>Eng + SO: Max Beijer (Mentor)</a:t>
            </a:r>
          </a:p>
          <a:p>
            <a:r>
              <a:rPr lang="sv-SE" sz="2400" dirty="0" err="1" smtClean="0"/>
              <a:t>Sv</a:t>
            </a:r>
            <a:r>
              <a:rPr lang="sv-SE" sz="2400" dirty="0" smtClean="0"/>
              <a:t>: Anne Ericsson (Mentor)</a:t>
            </a:r>
          </a:p>
          <a:p>
            <a:r>
              <a:rPr lang="sv-SE" sz="2400" dirty="0" smtClean="0"/>
              <a:t>Ma + NO: Linda </a:t>
            </a:r>
            <a:r>
              <a:rPr lang="sv-SE" sz="2400" dirty="0" err="1" smtClean="0"/>
              <a:t>Fleck</a:t>
            </a:r>
            <a:endParaRPr lang="sv-SE" sz="2400" dirty="0" smtClean="0"/>
          </a:p>
          <a:p>
            <a:r>
              <a:rPr lang="sv-SE" sz="2400" dirty="0" smtClean="0"/>
              <a:t>Bild: Bruna </a:t>
            </a:r>
            <a:r>
              <a:rPr lang="sv-SE" sz="2400" dirty="0" err="1" smtClean="0"/>
              <a:t>Kulich</a:t>
            </a:r>
            <a:endParaRPr lang="sv-SE" sz="2400" dirty="0" smtClean="0"/>
          </a:p>
          <a:p>
            <a:r>
              <a:rPr lang="sv-SE" sz="2400" dirty="0" smtClean="0"/>
              <a:t>Idrott: Sofie Svensson</a:t>
            </a:r>
          </a:p>
          <a:p>
            <a:r>
              <a:rPr lang="sv-SE" sz="2400" dirty="0" smtClean="0"/>
              <a:t>Slöjd &amp; Teknik: </a:t>
            </a:r>
            <a:r>
              <a:rPr lang="sv-SE" sz="2400" dirty="0" smtClean="0"/>
              <a:t>Marika Rosenblad &amp; Mikael Björklund</a:t>
            </a:r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77519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Klassresa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Vårdnadshavarnas initiativ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562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Sjukanmälan – viktigt!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Anmäl varje dag!</a:t>
            </a:r>
          </a:p>
          <a:p>
            <a:pPr lvl="1"/>
            <a:r>
              <a:rPr lang="sv-SE" sz="2800" dirty="0" smtClean="0"/>
              <a:t>Före kl. 08.00</a:t>
            </a:r>
          </a:p>
          <a:p>
            <a:endParaRPr lang="sv-SE" sz="2800" dirty="0"/>
          </a:p>
          <a:p>
            <a:r>
              <a:rPr lang="cs-CZ" sz="2800" dirty="0"/>
              <a:t>08-591 260 95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10708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 för oss!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Max Beijer</a:t>
            </a:r>
          </a:p>
          <a:p>
            <a:pPr lvl="1"/>
            <a:r>
              <a:rPr lang="sv-SE" sz="2800" dirty="0" smtClean="0">
                <a:hlinkClick r:id="rId2"/>
              </a:rPr>
              <a:t>Max.r.beijer@edu.sigtuna.se</a:t>
            </a:r>
            <a:endParaRPr lang="sv-SE" sz="2800" dirty="0" smtClean="0"/>
          </a:p>
          <a:p>
            <a:pPr lvl="2"/>
            <a:r>
              <a:rPr lang="sv-SE" sz="2800" dirty="0" smtClean="0"/>
              <a:t>Notera ”r” mellan för- och efternamn.	</a:t>
            </a:r>
          </a:p>
          <a:p>
            <a:pPr lvl="1"/>
            <a:endParaRPr lang="sv-SE" sz="2800" dirty="0"/>
          </a:p>
          <a:p>
            <a:r>
              <a:rPr lang="sv-SE" sz="2800" dirty="0" smtClean="0"/>
              <a:t>Anne Ericsson</a:t>
            </a:r>
          </a:p>
          <a:p>
            <a:pPr lvl="1"/>
            <a:r>
              <a:rPr lang="sv-SE" sz="2800" dirty="0" smtClean="0">
                <a:hlinkClick r:id="rId3"/>
              </a:rPr>
              <a:t>Anne.ericsson@edu.sigtuna.se</a:t>
            </a:r>
            <a:r>
              <a:rPr lang="sv-SE" sz="2800" dirty="0" smtClean="0"/>
              <a:t>	</a:t>
            </a:r>
          </a:p>
          <a:p>
            <a:pPr lvl="1"/>
            <a:endParaRPr lang="sv-SE" sz="2800" dirty="0"/>
          </a:p>
          <a:p>
            <a:pPr lvl="1"/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98595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Välkomna!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sv-SE" sz="3300" dirty="0" smtClean="0"/>
              <a:t>Presentation</a:t>
            </a:r>
          </a:p>
          <a:p>
            <a:r>
              <a:rPr lang="sv-SE" sz="3300" dirty="0" smtClean="0"/>
              <a:t>Blogg</a:t>
            </a:r>
          </a:p>
          <a:p>
            <a:r>
              <a:rPr lang="sv-SE" sz="3300" dirty="0" smtClean="0"/>
              <a:t>Gleerups</a:t>
            </a:r>
          </a:p>
          <a:p>
            <a:r>
              <a:rPr lang="sv-SE" sz="3300" dirty="0" smtClean="0"/>
              <a:t>Klassen</a:t>
            </a:r>
          </a:p>
          <a:p>
            <a:r>
              <a:rPr lang="sv-SE" sz="3300" dirty="0" smtClean="0"/>
              <a:t>Läxor</a:t>
            </a:r>
            <a:endParaRPr lang="sv-SE" sz="3300" dirty="0"/>
          </a:p>
          <a:p>
            <a:r>
              <a:rPr lang="sv-SE" sz="3300" dirty="0" smtClean="0"/>
              <a:t>Studiestöd</a:t>
            </a:r>
            <a:endParaRPr lang="sv-SE" sz="3300" dirty="0" smtClean="0"/>
          </a:p>
          <a:p>
            <a:r>
              <a:rPr lang="sv-SE" sz="3300" dirty="0" smtClean="0"/>
              <a:t>Utvecklingssamtal</a:t>
            </a:r>
          </a:p>
          <a:p>
            <a:r>
              <a:rPr lang="sv-SE" sz="3300" dirty="0"/>
              <a:t>Klassresa</a:t>
            </a:r>
          </a:p>
          <a:p>
            <a:r>
              <a:rPr lang="sv-SE" sz="3300" dirty="0" smtClean="0"/>
              <a:t>Sjukanmälan</a:t>
            </a:r>
          </a:p>
          <a:p>
            <a:r>
              <a:rPr lang="sv-SE" sz="3300" dirty="0" smtClean="0"/>
              <a:t>Lärare</a:t>
            </a:r>
          </a:p>
          <a:p>
            <a:endParaRPr lang="sv-SE" dirty="0" smtClean="0"/>
          </a:p>
          <a:p>
            <a:pPr marL="0" indent="0">
              <a:buNone/>
            </a:pPr>
            <a:r>
              <a:rPr lang="sv-SE" sz="2600" dirty="0" smtClean="0"/>
              <a:t>Presentationen kommer läggas upp på bloggen!</a:t>
            </a:r>
            <a:endParaRPr lang="sv-SE" sz="2600" dirty="0"/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33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Presentation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312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Blogg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http://</a:t>
            </a:r>
            <a:r>
              <a:rPr lang="sv-SE" sz="2800" dirty="0" err="1" smtClean="0"/>
              <a:t>rabergshjaltarna.weebly.com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9539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Gleerups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z="2400" dirty="0" smtClean="0"/>
              <a:t>Interaktiva böcker</a:t>
            </a:r>
          </a:p>
          <a:p>
            <a:pPr lvl="1"/>
            <a:r>
              <a:rPr lang="sv-SE" sz="2400" dirty="0"/>
              <a:t>Personligt konto</a:t>
            </a:r>
          </a:p>
          <a:p>
            <a:pPr lvl="1"/>
            <a:r>
              <a:rPr lang="sv-SE" sz="2400" dirty="0" smtClean="0"/>
              <a:t>Text</a:t>
            </a:r>
          </a:p>
          <a:p>
            <a:pPr lvl="1"/>
            <a:r>
              <a:rPr lang="sv-SE" sz="2400" dirty="0" smtClean="0"/>
              <a:t>Övningar</a:t>
            </a:r>
          </a:p>
          <a:p>
            <a:pPr lvl="1"/>
            <a:r>
              <a:rPr lang="sv-SE" sz="2400" dirty="0" smtClean="0"/>
              <a:t>Talsyntes !!!</a:t>
            </a:r>
          </a:p>
          <a:p>
            <a:pPr lvl="1"/>
            <a:r>
              <a:rPr lang="sv-SE" sz="2400" dirty="0" smtClean="0"/>
              <a:t>Feedback</a:t>
            </a:r>
          </a:p>
          <a:p>
            <a:pPr lvl="1"/>
            <a:r>
              <a:rPr lang="sv-SE" sz="2400" dirty="0" err="1" smtClean="0"/>
              <a:t>Offline</a:t>
            </a:r>
            <a:r>
              <a:rPr lang="sv-SE" sz="2400" dirty="0" smtClean="0"/>
              <a:t>-läge</a:t>
            </a:r>
          </a:p>
          <a:p>
            <a:endParaRPr lang="sv-SE" dirty="0" smtClean="0"/>
          </a:p>
          <a:p>
            <a:r>
              <a:rPr lang="sv-SE" dirty="0" smtClean="0"/>
              <a:t>Guide </a:t>
            </a:r>
            <a:r>
              <a:rPr lang="sv-SE" dirty="0"/>
              <a:t>för vårdnadshavare: </a:t>
            </a:r>
            <a:r>
              <a:rPr lang="sv-SE" dirty="0" err="1"/>
              <a:t>https</a:t>
            </a:r>
            <a:r>
              <a:rPr lang="sv-SE" dirty="0"/>
              <a:t>://</a:t>
            </a:r>
            <a:r>
              <a:rPr lang="sv-SE" dirty="0" err="1"/>
              <a:t>www.gleerups.se</a:t>
            </a:r>
            <a:r>
              <a:rPr lang="sv-SE" dirty="0"/>
              <a:t>/</a:t>
            </a:r>
            <a:r>
              <a:rPr lang="sv-SE" dirty="0" err="1"/>
              <a:t>gleerups</a:t>
            </a:r>
            <a:r>
              <a:rPr lang="sv-SE" dirty="0"/>
              <a:t>/</a:t>
            </a:r>
            <a:r>
              <a:rPr lang="sv-SE" dirty="0" err="1"/>
              <a:t>pdf</a:t>
            </a:r>
            <a:r>
              <a:rPr lang="sv-SE" dirty="0"/>
              <a:t>/</a:t>
            </a:r>
            <a:r>
              <a:rPr lang="sv-SE" dirty="0" err="1"/>
              <a:t>foralder_elev_guide_iab.pdf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9047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Klassen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Uppdelat i halvklasser</a:t>
            </a:r>
          </a:p>
          <a:p>
            <a:r>
              <a:rPr lang="sv-SE" sz="2800" dirty="0" smtClean="0"/>
              <a:t>”Tregrupper” vid slöjd och musik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55512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Läxor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Engelska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73853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Studiestöd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Tisdagar 14.15-15.15</a:t>
            </a:r>
          </a:p>
          <a:p>
            <a:pPr lvl="1"/>
            <a:r>
              <a:rPr lang="sv-SE" sz="2800" dirty="0" smtClean="0"/>
              <a:t>Lärare Max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57795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Utvecklingssamtal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Tider att välja mellan</a:t>
            </a:r>
          </a:p>
          <a:p>
            <a:pPr lvl="1"/>
            <a:r>
              <a:rPr lang="sv-SE" sz="2800" dirty="0" smtClean="0"/>
              <a:t>19-21 </a:t>
            </a:r>
            <a:r>
              <a:rPr lang="sv-SE" sz="2800" dirty="0" smtClean="0"/>
              <a:t>september</a:t>
            </a:r>
            <a:r>
              <a:rPr lang="sv-SE" sz="2800" dirty="0" smtClean="0"/>
              <a:t>. </a:t>
            </a:r>
            <a:r>
              <a:rPr lang="sv-SE" sz="2800" dirty="0" smtClean="0"/>
              <a:t>08.00-14.10</a:t>
            </a:r>
          </a:p>
          <a:p>
            <a:pPr lvl="1"/>
            <a:r>
              <a:rPr lang="sv-SE" sz="2800" dirty="0" err="1" smtClean="0"/>
              <a:t>Doodle</a:t>
            </a:r>
            <a:endParaRPr lang="sv-SE" sz="2800" dirty="0" smtClean="0"/>
          </a:p>
          <a:p>
            <a:r>
              <a:rPr lang="sv-SE" sz="2800" dirty="0" smtClean="0"/>
              <a:t>Först till kvarn</a:t>
            </a:r>
          </a:p>
          <a:p>
            <a:pPr lvl="1"/>
            <a:r>
              <a:rPr lang="sv-SE" sz="2800" dirty="0" smtClean="0"/>
              <a:t>Samma upplägg som förra året</a:t>
            </a:r>
          </a:p>
        </p:txBody>
      </p:sp>
    </p:spTree>
    <p:extLst>
      <p:ext uri="{BB962C8B-B14F-4D97-AF65-F5344CB8AC3E}">
        <p14:creationId xmlns:p14="http://schemas.microsoft.com/office/powerpoint/2010/main" val="80526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pek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Fasett</Template>
  <TotalTime>334</TotalTime>
  <Words>161</Words>
  <Application>Microsoft Macintosh PowerPoint</Application>
  <PresentationFormat>Bredbild</PresentationFormat>
  <Paragraphs>64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Trebuchet MS</vt:lpstr>
      <vt:lpstr>Wingdings 3</vt:lpstr>
      <vt:lpstr>Arial</vt:lpstr>
      <vt:lpstr>Aspekt</vt:lpstr>
      <vt:lpstr>Välkomna - Möte åk 5</vt:lpstr>
      <vt:lpstr>Välkomna!</vt:lpstr>
      <vt:lpstr>Presentation</vt:lpstr>
      <vt:lpstr>Blogg</vt:lpstr>
      <vt:lpstr>Gleerups</vt:lpstr>
      <vt:lpstr>Klassen</vt:lpstr>
      <vt:lpstr>Läxor</vt:lpstr>
      <vt:lpstr>Studiestöd</vt:lpstr>
      <vt:lpstr>Utvecklingssamtal</vt:lpstr>
      <vt:lpstr>Lärare</vt:lpstr>
      <vt:lpstr>Klassresa</vt:lpstr>
      <vt:lpstr>Sjukanmälan – viktigt!</vt:lpstr>
      <vt:lpstr>Tack för oss!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Möte åk 5</dc:title>
  <dc:creator>Max Beijer</dc:creator>
  <cp:lastModifiedBy>Max Beijer</cp:lastModifiedBy>
  <cp:revision>10</cp:revision>
  <dcterms:created xsi:type="dcterms:W3CDTF">2016-09-06T12:18:52Z</dcterms:created>
  <dcterms:modified xsi:type="dcterms:W3CDTF">2016-09-07T18:16:59Z</dcterms:modified>
</cp:coreProperties>
</file>